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media/image8.png" ContentType="image/png"/>
  <Override PartName="/ppt/media/image7.jpeg" ContentType="image/jpe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PlaceHolder 1"/>
          <p:cNvSpPr>
            <a:spLocks noGrp="1"/>
          </p:cNvSpPr>
          <p:nvPr>
            <p:ph type="body"/>
          </p:nvPr>
        </p:nvSpPr>
        <p:spPr>
          <a:xfrm>
            <a:off x="777240" y="4777560"/>
            <a:ext cx="6217560" cy="4525920"/>
          </a:xfrm>
          <a:prstGeom prst="rect">
            <a:avLst/>
          </a:prstGeom>
        </p:spPr>
        <p:txBody>
          <a:bodyPr lIns="0" rIns="0" tIns="0" bIns="0"/>
          <a:p>
            <a:r>
              <a:rPr lang="en-US" sz="2000" spc="-1">
                <a:latin typeface="Arial"/>
              </a:rPr>
              <a:t>Click to edit the notes format</a:t>
            </a:r>
            <a:endParaRPr/>
          </a:p>
        </p:txBody>
      </p:sp>
      <p:sp>
        <p:nvSpPr>
          <p:cNvPr id="51" name="PlaceHolder 2"/>
          <p:cNvSpPr>
            <a:spLocks noGrp="1"/>
          </p:cNvSpPr>
          <p:nvPr>
            <p:ph type="hdr"/>
          </p:nvPr>
        </p:nvSpPr>
        <p:spPr>
          <a:xfrm>
            <a:off x="0" y="0"/>
            <a:ext cx="3372840" cy="502560"/>
          </a:xfrm>
          <a:prstGeom prst="rect">
            <a:avLst/>
          </a:prstGeom>
        </p:spPr>
        <p:txBody>
          <a:bodyPr lIns="0" rIns="0" tIns="0" bIns="0"/>
          <a:p>
            <a:r>
              <a:rPr lang="en-US" sz="1400" spc="-1">
                <a:latin typeface="Times New Roman"/>
              </a:rPr>
              <a:t>&lt;header&gt;</a:t>
            </a:r>
            <a:endParaRPr/>
          </a:p>
        </p:txBody>
      </p:sp>
      <p:sp>
        <p:nvSpPr>
          <p:cNvPr id="52" name="PlaceHolder 3"/>
          <p:cNvSpPr>
            <a:spLocks noGrp="1"/>
          </p:cNvSpPr>
          <p:nvPr>
            <p:ph type="dt"/>
          </p:nvPr>
        </p:nvSpPr>
        <p:spPr>
          <a:xfrm>
            <a:off x="4399200" y="0"/>
            <a:ext cx="3372840" cy="502560"/>
          </a:xfrm>
          <a:prstGeom prst="rect">
            <a:avLst/>
          </a:prstGeom>
        </p:spPr>
        <p:txBody>
          <a:bodyPr lIns="0" rIns="0" tIns="0" bIns="0"/>
          <a:p>
            <a:pPr algn="r"/>
            <a:r>
              <a:rPr lang="en-US" sz="1400" spc="-1">
                <a:latin typeface="Times New Roman"/>
              </a:rPr>
              <a:t>&lt;date/time&gt;</a:t>
            </a:r>
            <a:endParaRPr/>
          </a:p>
        </p:txBody>
      </p:sp>
      <p:sp>
        <p:nvSpPr>
          <p:cNvPr id="53" name="PlaceHolder 4"/>
          <p:cNvSpPr>
            <a:spLocks noGrp="1"/>
          </p:cNvSpPr>
          <p:nvPr>
            <p:ph type="ftr"/>
          </p:nvPr>
        </p:nvSpPr>
        <p:spPr>
          <a:xfrm>
            <a:off x="0" y="9555480"/>
            <a:ext cx="3372840" cy="502560"/>
          </a:xfrm>
          <a:prstGeom prst="rect">
            <a:avLst/>
          </a:prstGeom>
        </p:spPr>
        <p:txBody>
          <a:bodyPr lIns="0" rIns="0" tIns="0" bIns="0" anchor="b"/>
          <a:p>
            <a:r>
              <a:rPr lang="en-US" sz="1400" spc="-1">
                <a:latin typeface="Times New Roman"/>
              </a:rPr>
              <a:t>&lt;footer&gt;</a:t>
            </a:r>
            <a:endParaRPr/>
          </a:p>
        </p:txBody>
      </p:sp>
      <p:sp>
        <p:nvSpPr>
          <p:cNvPr id="54" name="PlaceHolder 5"/>
          <p:cNvSpPr>
            <a:spLocks noGrp="1"/>
          </p:cNvSpPr>
          <p:nvPr>
            <p:ph type="sldNum"/>
          </p:nvPr>
        </p:nvSpPr>
        <p:spPr>
          <a:xfrm>
            <a:off x="4399200" y="9555480"/>
            <a:ext cx="3372840" cy="502560"/>
          </a:xfrm>
          <a:prstGeom prst="rect">
            <a:avLst/>
          </a:prstGeom>
        </p:spPr>
        <p:txBody>
          <a:bodyPr lIns="0" rIns="0" tIns="0" bIns="0" anchor="b"/>
          <a:p>
            <a:pPr algn="r"/>
            <a:fld id="{1E70C25E-AE80-4F67-921D-B8C0263EA705}" type="slidenum">
              <a:rPr lang="en-US" sz="1400" spc="-1">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CustomShape 1"/>
          <p:cNvSpPr/>
          <p:nvPr/>
        </p:nvSpPr>
        <p:spPr>
          <a:xfrm>
            <a:off x="777240" y="4777560"/>
            <a:ext cx="6216480" cy="4524840"/>
          </a:xfrm>
          <a:prstGeom prst="rect">
            <a:avLst/>
          </a:prstGeom>
          <a:noFill/>
          <a:ln>
            <a:noFill/>
          </a:ln>
        </p:spPr>
        <p:style>
          <a:lnRef idx="0"/>
          <a:fillRef idx="0"/>
          <a:effectRef idx="0"/>
          <a:fontRef idx="minor"/>
        </p:style>
      </p:sp>
      <p:sp>
        <p:nvSpPr>
          <p:cNvPr id="77" name="PlaceHolder 2"/>
          <p:cNvSpPr>
            <a:spLocks noGrp="1"/>
          </p:cNvSpPr>
          <p:nvPr>
            <p:ph type="body"/>
          </p:nvPr>
        </p:nvSpPr>
        <p:spPr>
          <a:xfrm>
            <a:off x="685800" y="4343400"/>
            <a:ext cx="5484240" cy="4112640"/>
          </a:xfrm>
          <a:prstGeom prst="rect">
            <a:avLst/>
          </a:prstGeom>
        </p:spPr>
        <p:txBody>
          <a:bodyPr lIns="0" rIns="0" tIns="0" bIns="0"/>
          <a:p>
            <a:endParaRPr/>
          </a:p>
        </p:txBody>
      </p:sp>
      <p:sp>
        <p:nvSpPr>
          <p:cNvPr id="78" name="CustomShape 3"/>
          <p:cNvSpPr/>
          <p:nvPr/>
        </p:nvSpPr>
        <p:spPr>
          <a:xfrm>
            <a:off x="3884760" y="8685360"/>
            <a:ext cx="2969640" cy="455040"/>
          </a:xfrm>
          <a:prstGeom prst="rect">
            <a:avLst/>
          </a:prstGeom>
          <a:noFill/>
          <a:ln>
            <a:noFill/>
          </a:ln>
        </p:spPr>
        <p:style>
          <a:lnRef idx="0"/>
          <a:fillRef idx="0"/>
          <a:effectRef idx="0"/>
          <a:fontRef idx="minor"/>
        </p:style>
        <p:txBody>
          <a:bodyPr lIns="90000" rIns="90000" tIns="45000" bIns="45000" anchor="b"/>
          <a:p>
            <a:pPr algn="r">
              <a:lnSpc>
                <a:spcPct val="100000"/>
              </a:lnSpc>
            </a:pPr>
            <a:fld id="{AF234090-C9A1-4739-980C-C3476A04D337}" type="slidenum">
              <a:rPr lang="en-US" sz="1200" spc="-1" strike="noStrike">
                <a:solidFill>
                  <a:srgbClr val="000000"/>
                </a:solidFill>
                <a:uFill>
                  <a:solidFill>
                    <a:srgbClr val="ffffff"/>
                  </a:solidFill>
                </a:u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8" name="PlaceHolder 2"/>
          <p:cNvSpPr>
            <a:spLocks noGrp="1"/>
          </p:cNvSpPr>
          <p:nvPr>
            <p:ph type="body"/>
          </p:nvPr>
        </p:nvSpPr>
        <p:spPr>
          <a:xfrm>
            <a:off x="2194560" y="7702560"/>
            <a:ext cx="39501720" cy="9106920"/>
          </a:xfrm>
          <a:prstGeom prst="rect">
            <a:avLst/>
          </a:prstGeom>
        </p:spPr>
        <p:txBody>
          <a:bodyPr lIns="0" rIns="0" tIns="0" bIns="0"/>
          <a:p>
            <a:endParaRPr/>
          </a:p>
        </p:txBody>
      </p:sp>
      <p:sp>
        <p:nvSpPr>
          <p:cNvPr id="39" name="PlaceHolder 3"/>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41"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42"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43" name="PlaceHolder 4"/>
          <p:cNvSpPr>
            <a:spLocks noGrp="1"/>
          </p:cNvSpPr>
          <p:nvPr>
            <p:ph type="body"/>
          </p:nvPr>
        </p:nvSpPr>
        <p:spPr>
          <a:xfrm>
            <a:off x="22435200" y="17674920"/>
            <a:ext cx="19276560" cy="9106920"/>
          </a:xfrm>
          <a:prstGeom prst="rect">
            <a:avLst/>
          </a:prstGeom>
        </p:spPr>
        <p:txBody>
          <a:bodyPr lIns="0" rIns="0" tIns="0" bIns="0"/>
          <a:p>
            <a:endParaRPr/>
          </a:p>
        </p:txBody>
      </p:sp>
      <p:sp>
        <p:nvSpPr>
          <p:cNvPr id="44" name="PlaceHolder 5"/>
          <p:cNvSpPr>
            <a:spLocks noGrp="1"/>
          </p:cNvSpPr>
          <p:nvPr>
            <p:ph type="body"/>
          </p:nvPr>
        </p:nvSpPr>
        <p:spPr>
          <a:xfrm>
            <a:off x="2194560" y="17674920"/>
            <a:ext cx="19276560" cy="9106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46" name="PlaceHolder 2"/>
          <p:cNvSpPr>
            <a:spLocks noGrp="1"/>
          </p:cNvSpPr>
          <p:nvPr>
            <p:ph type="body"/>
          </p:nvPr>
        </p:nvSpPr>
        <p:spPr>
          <a:xfrm>
            <a:off x="2194560" y="7702560"/>
            <a:ext cx="39501720" cy="19092240"/>
          </a:xfrm>
          <a:prstGeom prst="rect">
            <a:avLst/>
          </a:prstGeom>
        </p:spPr>
        <p:txBody>
          <a:bodyPr lIns="0" rIns="0" tIns="0" bIns="0"/>
          <a:p>
            <a:endParaRPr/>
          </a:p>
        </p:txBody>
      </p:sp>
      <p:sp>
        <p:nvSpPr>
          <p:cNvPr id="47" name="PlaceHolder 3"/>
          <p:cNvSpPr>
            <a:spLocks noGrp="1"/>
          </p:cNvSpPr>
          <p:nvPr>
            <p:ph type="body"/>
          </p:nvPr>
        </p:nvSpPr>
        <p:spPr>
          <a:xfrm>
            <a:off x="2194560" y="7702560"/>
            <a:ext cx="39501720" cy="19092240"/>
          </a:xfrm>
          <a:prstGeom prst="rect">
            <a:avLst/>
          </a:prstGeom>
        </p:spPr>
        <p:txBody>
          <a:bodyPr lIns="0" rIns="0" tIns="0" bIns="0"/>
          <a:p>
            <a:endParaRPr/>
          </a:p>
        </p:txBody>
      </p:sp>
      <p:pic>
        <p:nvPicPr>
          <p:cNvPr id="48" name="" descr=""/>
          <p:cNvPicPr/>
          <p:nvPr/>
        </p:nvPicPr>
        <p:blipFill>
          <a:blip r:embed="rId2"/>
          <a:stretch/>
        </p:blipFill>
        <p:spPr>
          <a:xfrm>
            <a:off x="9980640" y="7702560"/>
            <a:ext cx="23928840" cy="19092240"/>
          </a:xfrm>
          <a:prstGeom prst="rect">
            <a:avLst/>
          </a:prstGeom>
          <a:ln>
            <a:noFill/>
          </a:ln>
        </p:spPr>
      </p:pic>
      <p:pic>
        <p:nvPicPr>
          <p:cNvPr id="49" name="" descr=""/>
          <p:cNvPicPr/>
          <p:nvPr/>
        </p:nvPicPr>
        <p:blipFill>
          <a:blip r:embed="rId3"/>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7" name="PlaceHolder 2"/>
          <p:cNvSpPr>
            <a:spLocks noGrp="1"/>
          </p:cNvSpPr>
          <p:nvPr>
            <p:ph type="subTitle"/>
          </p:nvPr>
        </p:nvSpPr>
        <p:spPr>
          <a:xfrm>
            <a:off x="2194560" y="7702560"/>
            <a:ext cx="39501720" cy="190922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9" name="PlaceHolder 2"/>
          <p:cNvSpPr>
            <a:spLocks noGrp="1"/>
          </p:cNvSpPr>
          <p:nvPr>
            <p:ph type="body"/>
          </p:nvPr>
        </p:nvSpPr>
        <p:spPr>
          <a:xfrm>
            <a:off x="2194560" y="7702560"/>
            <a:ext cx="39501720" cy="19092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1"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2" name="PlaceHolder 3"/>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2194560" y="1313280"/>
            <a:ext cx="39501720" cy="2548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6"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27" name="PlaceHolder 3"/>
          <p:cNvSpPr>
            <a:spLocks noGrp="1"/>
          </p:cNvSpPr>
          <p:nvPr>
            <p:ph type="body"/>
          </p:nvPr>
        </p:nvSpPr>
        <p:spPr>
          <a:xfrm>
            <a:off x="2194560" y="17674920"/>
            <a:ext cx="19276560" cy="9106920"/>
          </a:xfrm>
          <a:prstGeom prst="rect">
            <a:avLst/>
          </a:prstGeom>
        </p:spPr>
        <p:txBody>
          <a:bodyPr lIns="0" rIns="0" tIns="0" bIns="0"/>
          <a:p>
            <a:endParaRPr/>
          </a:p>
        </p:txBody>
      </p:sp>
      <p:sp>
        <p:nvSpPr>
          <p:cNvPr id="28" name="PlaceHolder 4"/>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0"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4"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35"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6" name="PlaceHolder 4"/>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3000840" y="0"/>
            <a:ext cx="10888200" cy="32916240"/>
          </a:xfrm>
          <a:prstGeom prst="rect">
            <a:avLst/>
          </a:prstGeom>
          <a:solidFill>
            <a:srgbClr val="f2f2f2"/>
          </a:solidFill>
          <a:ln w="9360">
            <a:noFill/>
          </a:ln>
        </p:spPr>
        <p:style>
          <a:lnRef idx="0"/>
          <a:fillRef idx="0"/>
          <a:effectRef idx="0"/>
          <a:fontRef idx="minor"/>
        </p:style>
      </p:sp>
      <p:sp>
        <p:nvSpPr>
          <p:cNvPr id="1" name="Line 2"/>
          <p:cNvSpPr/>
          <p:nvPr/>
        </p:nvSpPr>
        <p:spPr>
          <a:xfrm>
            <a:off x="33477120" y="0"/>
            <a:ext cx="360" cy="32918400"/>
          </a:xfrm>
          <a:prstGeom prst="line">
            <a:avLst/>
          </a:prstGeom>
          <a:ln cap="rnd" w="12600">
            <a:solidFill>
              <a:srgbClr val="ffffff"/>
            </a:solidFill>
            <a:custDash>
              <a:ds d="100000" sp="100000"/>
            </a:custDash>
            <a:round/>
          </a:ln>
        </p:spPr>
        <p:style>
          <a:lnRef idx="0"/>
          <a:fillRef idx="0"/>
          <a:effectRef idx="0"/>
          <a:fontRef idx="minor"/>
        </p:style>
      </p:sp>
      <p:sp>
        <p:nvSpPr>
          <p:cNvPr id="2" name="CustomShape 3"/>
          <p:cNvSpPr/>
          <p:nvPr/>
        </p:nvSpPr>
        <p:spPr>
          <a:xfrm>
            <a:off x="0" y="0"/>
            <a:ext cx="10888200" cy="32916240"/>
          </a:xfrm>
          <a:prstGeom prst="rect">
            <a:avLst/>
          </a:prstGeom>
          <a:solidFill>
            <a:srgbClr val="f2f2f2"/>
          </a:solidFill>
          <a:ln w="9360">
            <a:noFill/>
          </a:ln>
        </p:spPr>
        <p:style>
          <a:lnRef idx="0"/>
          <a:fillRef idx="0"/>
          <a:effectRef idx="0"/>
          <a:fontRef idx="minor"/>
        </p:style>
      </p:sp>
      <p:pic>
        <p:nvPicPr>
          <p:cNvPr id="3" name="Picture 11" descr=""/>
          <p:cNvPicPr/>
          <p:nvPr/>
        </p:nvPicPr>
        <p:blipFill>
          <a:blip r:embed="rId2"/>
          <a:stretch/>
        </p:blipFill>
        <p:spPr>
          <a:xfrm>
            <a:off x="36931680" y="28431720"/>
            <a:ext cx="6957360" cy="2568600"/>
          </a:xfrm>
          <a:prstGeom prst="rect">
            <a:avLst/>
          </a:prstGeom>
          <a:ln>
            <a:noFill/>
          </a:ln>
        </p:spPr>
      </p:pic>
      <p:sp>
        <p:nvSpPr>
          <p:cNvPr id="4" name="CustomShape 4"/>
          <p:cNvSpPr/>
          <p:nvPr/>
        </p:nvSpPr>
        <p:spPr>
          <a:xfrm>
            <a:off x="0" y="0"/>
            <a:ext cx="709200" cy="1521720"/>
          </a:xfrm>
          <a:prstGeom prst="rect">
            <a:avLst/>
          </a:prstGeom>
          <a:solidFill>
            <a:srgbClr val="d74520"/>
          </a:solidFill>
          <a:ln w="9360">
            <a:noFill/>
          </a:ln>
        </p:spPr>
        <p:style>
          <a:lnRef idx="0"/>
          <a:fillRef idx="0"/>
          <a:effectRef idx="0"/>
          <a:fontRef idx="minor"/>
        </p:style>
      </p:sp>
      <p:sp>
        <p:nvSpPr>
          <p:cNvPr id="5" name="CustomShape 5"/>
          <p:cNvSpPr/>
          <p:nvPr/>
        </p:nvSpPr>
        <p:spPr>
          <a:xfrm>
            <a:off x="33000840" y="0"/>
            <a:ext cx="10888200" cy="1521720"/>
          </a:xfrm>
          <a:prstGeom prst="rect">
            <a:avLst/>
          </a:prstGeom>
          <a:solidFill>
            <a:srgbClr val="d74520"/>
          </a:solidFill>
          <a:ln w="9360">
            <a:noFill/>
          </a:ln>
        </p:spPr>
        <p:style>
          <a:lnRef idx="0"/>
          <a:fillRef idx="0"/>
          <a:effectRef idx="0"/>
          <a:fontRef idx="minor"/>
        </p:style>
      </p:sp>
      <p:sp>
        <p:nvSpPr>
          <p:cNvPr id="6" name="CustomShape 6"/>
          <p:cNvSpPr/>
          <p:nvPr/>
        </p:nvSpPr>
        <p:spPr>
          <a:xfrm>
            <a:off x="10890360" y="0"/>
            <a:ext cx="32033520" cy="1521720"/>
          </a:xfrm>
          <a:prstGeom prst="rect">
            <a:avLst/>
          </a:prstGeom>
          <a:solidFill>
            <a:srgbClr val="bfbfbf"/>
          </a:solidFill>
          <a:ln w="9360">
            <a:noFill/>
          </a:ln>
        </p:spPr>
        <p:style>
          <a:lnRef idx="0"/>
          <a:fillRef idx="0"/>
          <a:effectRef idx="0"/>
          <a:fontRef idx="minor"/>
        </p:style>
      </p:sp>
      <p:sp>
        <p:nvSpPr>
          <p:cNvPr id="7" name="CustomShape 7"/>
          <p:cNvSpPr/>
          <p:nvPr/>
        </p:nvSpPr>
        <p:spPr>
          <a:xfrm>
            <a:off x="711360" y="0"/>
            <a:ext cx="10177200" cy="1521720"/>
          </a:xfrm>
          <a:prstGeom prst="rect">
            <a:avLst/>
          </a:prstGeom>
          <a:solidFill>
            <a:srgbClr val="000000"/>
          </a:solidFill>
          <a:ln w="9360">
            <a:noFill/>
          </a:ln>
        </p:spPr>
        <p:style>
          <a:lnRef idx="0"/>
          <a:fillRef idx="0"/>
          <a:effectRef idx="0"/>
          <a:fontRef idx="minor"/>
        </p:style>
      </p:sp>
      <p:sp>
        <p:nvSpPr>
          <p:cNvPr id="8" name="CustomShape 8"/>
          <p:cNvSpPr/>
          <p:nvPr/>
        </p:nvSpPr>
        <p:spPr>
          <a:xfrm>
            <a:off x="1117440" y="387720"/>
            <a:ext cx="9770760" cy="69804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ffffff"/>
                </a:solidFill>
                <a:uFill>
                  <a:solidFill>
                    <a:srgbClr val="ffffff"/>
                  </a:solidFill>
                </a:uFill>
                <a:latin typeface="Trebuchet MS"/>
                <a:ea typeface="DejaVu Sans"/>
              </a:rPr>
              <a:t>COLLEGE OF ENGINEERING</a:t>
            </a:r>
            <a:endParaRPr/>
          </a:p>
        </p:txBody>
      </p:sp>
      <p:sp>
        <p:nvSpPr>
          <p:cNvPr id="9" name="CustomShape 9"/>
          <p:cNvSpPr/>
          <p:nvPr/>
        </p:nvSpPr>
        <p:spPr>
          <a:xfrm>
            <a:off x="12468960" y="0"/>
            <a:ext cx="1549440" cy="1521720"/>
          </a:xfrm>
          <a:prstGeom prst="rect">
            <a:avLst/>
          </a:prstGeom>
          <a:solidFill>
            <a:srgbClr val="4a6a7e"/>
          </a:solidFill>
          <a:ln w="9360">
            <a:noFill/>
          </a:ln>
        </p:spPr>
        <p:style>
          <a:lnRef idx="0"/>
          <a:fillRef idx="0"/>
          <a:effectRef idx="0"/>
          <a:fontRef idx="minor"/>
        </p:style>
      </p:sp>
      <p:sp>
        <p:nvSpPr>
          <p:cNvPr id="10" name="CustomShape 10"/>
          <p:cNvSpPr/>
          <p:nvPr/>
        </p:nvSpPr>
        <p:spPr>
          <a:xfrm>
            <a:off x="12039480" y="0"/>
            <a:ext cx="427320" cy="1521720"/>
          </a:xfrm>
          <a:prstGeom prst="rect">
            <a:avLst/>
          </a:prstGeom>
          <a:solidFill>
            <a:srgbClr val="d74520"/>
          </a:solidFill>
          <a:ln w="9360">
            <a:noFill/>
          </a:ln>
        </p:spPr>
        <p:style>
          <a:lnRef idx="0"/>
          <a:fillRef idx="0"/>
          <a:effectRef idx="0"/>
          <a:fontRef idx="minor"/>
        </p:style>
      </p:sp>
      <p:sp>
        <p:nvSpPr>
          <p:cNvPr id="11" name="CustomShape 11"/>
          <p:cNvSpPr/>
          <p:nvPr/>
        </p:nvSpPr>
        <p:spPr>
          <a:xfrm>
            <a:off x="14642640" y="277920"/>
            <a:ext cx="17398080" cy="911520"/>
          </a:xfrm>
          <a:prstGeom prst="rect">
            <a:avLst/>
          </a:prstGeom>
          <a:noFill/>
          <a:ln>
            <a:noFill/>
          </a:ln>
        </p:spPr>
        <p:style>
          <a:lnRef idx="0"/>
          <a:fillRef idx="0"/>
          <a:effectRef idx="0"/>
          <a:fontRef idx="minor"/>
        </p:style>
        <p:txBody>
          <a:bodyPr lIns="90000" rIns="90000" tIns="45000" bIns="45000"/>
          <a:p>
            <a:pPr algn="r">
              <a:lnSpc>
                <a:spcPct val="100000"/>
              </a:lnSpc>
            </a:pPr>
            <a:r>
              <a:rPr b="1" lang="en-US" sz="5400" spc="-1" strike="noStrike">
                <a:solidFill>
                  <a:srgbClr val="000000"/>
                </a:solidFill>
                <a:uFill>
                  <a:solidFill>
                    <a:srgbClr val="ffffff"/>
                  </a:solidFill>
                </a:uFill>
                <a:latin typeface="Georgia"/>
                <a:ea typeface="DejaVu Sans"/>
              </a:rPr>
              <a:t>Electrical Engineering &amp; Computer Science</a:t>
            </a:r>
            <a:endParaRPr/>
          </a:p>
        </p:txBody>
      </p:sp>
      <p:sp>
        <p:nvSpPr>
          <p:cNvPr id="12" name="CustomShape 12"/>
          <p:cNvSpPr/>
          <p:nvPr/>
        </p:nvSpPr>
        <p:spPr>
          <a:xfrm>
            <a:off x="33000840" y="0"/>
            <a:ext cx="9923040" cy="1521720"/>
          </a:xfrm>
          <a:prstGeom prst="rect">
            <a:avLst/>
          </a:prstGeom>
          <a:solidFill>
            <a:srgbClr val="4a6a7e"/>
          </a:solidFill>
          <a:ln w="9360">
            <a:noFill/>
          </a:ln>
        </p:spPr>
        <p:style>
          <a:lnRef idx="0"/>
          <a:fillRef idx="0"/>
          <a:effectRef idx="0"/>
          <a:fontRef idx="minor"/>
        </p:style>
      </p:sp>
      <p:sp>
        <p:nvSpPr>
          <p:cNvPr id="13" name="CustomShape 13"/>
          <p:cNvSpPr/>
          <p:nvPr/>
        </p:nvSpPr>
        <p:spPr>
          <a:xfrm>
            <a:off x="33000840" y="0"/>
            <a:ext cx="474120" cy="1521720"/>
          </a:xfrm>
          <a:prstGeom prst="rect">
            <a:avLst/>
          </a:prstGeom>
          <a:solidFill>
            <a:srgbClr val="262626"/>
          </a:solidFill>
          <a:ln w="9360">
            <a:noFill/>
          </a:ln>
        </p:spPr>
        <p:style>
          <a:lnRef idx="0"/>
          <a:fillRef idx="0"/>
          <a:effectRef idx="0"/>
          <a:fontRef idx="minor"/>
        </p:style>
      </p:sp>
      <p:sp>
        <p:nvSpPr>
          <p:cNvPr id="14" name="PlaceHolder 14"/>
          <p:cNvSpPr>
            <a:spLocks noGrp="1"/>
          </p:cNvSpPr>
          <p:nvPr>
            <p:ph type="title"/>
          </p:nvPr>
        </p:nvSpPr>
        <p:spPr>
          <a:xfrm>
            <a:off x="2194560" y="1313280"/>
            <a:ext cx="39501720" cy="5496840"/>
          </a:xfrm>
          <a:prstGeom prst="rect">
            <a:avLst/>
          </a:prstGeom>
        </p:spPr>
        <p:txBody>
          <a:bodyPr lIns="0" rIns="0" tIns="0" bIns="0" anchor="ctr"/>
          <a:p>
            <a:pPr algn="ctr"/>
            <a:r>
              <a:rPr lang="en-US" sz="4400" spc="-1">
                <a:latin typeface="Arial"/>
              </a:rPr>
              <a:t>Click to edit the title text format</a:t>
            </a:r>
            <a:endParaRPr/>
          </a:p>
        </p:txBody>
      </p:sp>
      <p:sp>
        <p:nvSpPr>
          <p:cNvPr id="15" name="PlaceHolder 15"/>
          <p:cNvSpPr>
            <a:spLocks noGrp="1"/>
          </p:cNvSpPr>
          <p:nvPr>
            <p:ph type="body"/>
          </p:nvPr>
        </p:nvSpPr>
        <p:spPr>
          <a:xfrm>
            <a:off x="2194560" y="7702560"/>
            <a:ext cx="39501720" cy="19092240"/>
          </a:xfrm>
          <a:prstGeom prst="rect">
            <a:avLst/>
          </a:prstGeom>
        </p:spPr>
        <p:txBody>
          <a:bodyPr lIns="0" rIns="0" tIns="0" bIns="0"/>
          <a:p>
            <a:pPr marL="432000" indent="-324000">
              <a:buClr>
                <a:srgbClr val="ffffff"/>
              </a:buClr>
              <a:buSzPct val="45000"/>
              <a:buFont typeface="Wingdings" charset="2"/>
              <a:buChar char=""/>
            </a:pPr>
            <a:r>
              <a:rPr lang="en-US" sz="3200" spc="-1">
                <a:latin typeface="Arial"/>
              </a:rPr>
              <a:t>Click to edit the outline text format</a:t>
            </a:r>
            <a:endParaRPr/>
          </a:p>
          <a:p>
            <a:pPr lvl="1" marL="864000" indent="-324000">
              <a:buClr>
                <a:srgbClr val="ffffff"/>
              </a:buClr>
              <a:buSzPct val="75000"/>
              <a:buFont typeface="Symbol" charset="2"/>
              <a:buChar char=""/>
            </a:pPr>
            <a:r>
              <a:rPr lang="en-US" sz="2800" spc="-1">
                <a:latin typeface="Arial"/>
              </a:rPr>
              <a:t>Second Outline Level</a:t>
            </a:r>
            <a:endParaRPr/>
          </a:p>
          <a:p>
            <a:pPr lvl="2" marL="1296000" indent="-288000">
              <a:buClr>
                <a:srgbClr val="ffffff"/>
              </a:buClr>
              <a:buSzPct val="45000"/>
              <a:buFont typeface="Wingdings" charset="2"/>
              <a:buChar char=""/>
            </a:pPr>
            <a:r>
              <a:rPr lang="en-US" sz="2400" spc="-1">
                <a:latin typeface="Arial"/>
              </a:rPr>
              <a:t>Third Outline Level</a:t>
            </a:r>
            <a:endParaRPr/>
          </a:p>
          <a:p>
            <a:pPr lvl="3" marL="1728000" indent="-216000">
              <a:buClr>
                <a:srgbClr val="ffffff"/>
              </a:buClr>
              <a:buSzPct val="75000"/>
              <a:buFont typeface="Symbol" charset="2"/>
              <a:buChar char=""/>
            </a:pPr>
            <a:r>
              <a:rPr lang="en-US" sz="2000" spc="-1">
                <a:latin typeface="Arial"/>
              </a:rPr>
              <a:t>Fourth Outline Level</a:t>
            </a:r>
            <a:endParaRPr/>
          </a:p>
          <a:p>
            <a:pPr lvl="4" marL="2160000" indent="-216000">
              <a:buClr>
                <a:srgbClr val="ffffff"/>
              </a:buClr>
              <a:buSzPct val="45000"/>
              <a:buFont typeface="Wingdings" charset="2"/>
              <a:buChar char=""/>
            </a:pPr>
            <a:r>
              <a:rPr lang="en-US" sz="2000" spc="-1">
                <a:latin typeface="Arial"/>
              </a:rPr>
              <a:t>Fifth Outline Level</a:t>
            </a:r>
            <a:endParaRPr/>
          </a:p>
          <a:p>
            <a:pPr lvl="5" marL="2592000" indent="-216000">
              <a:buClr>
                <a:srgbClr val="ffffff"/>
              </a:buClr>
              <a:buSzPct val="45000"/>
              <a:buFont typeface="Wingdings" charset="2"/>
              <a:buChar char=""/>
            </a:pPr>
            <a:r>
              <a:rPr lang="en-US" sz="2000" spc="-1">
                <a:latin typeface="Arial"/>
              </a:rPr>
              <a:t>Sixth Outline Level</a:t>
            </a:r>
            <a:endParaRPr/>
          </a:p>
          <a:p>
            <a:pPr lvl="6" marL="3024000" indent="-216000">
              <a:buClr>
                <a:srgbClr val="ffffff"/>
              </a:buClr>
              <a:buSzPct val="45000"/>
              <a:buFont typeface="Wingdings" charset="2"/>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CustomShape 1"/>
          <p:cNvSpPr/>
          <p:nvPr/>
        </p:nvSpPr>
        <p:spPr>
          <a:xfrm>
            <a:off x="33261120" y="2587680"/>
            <a:ext cx="10285560" cy="12541680"/>
          </a:xfrm>
          <a:prstGeom prst="rect">
            <a:avLst/>
          </a:prstGeom>
          <a:gradFill>
            <a:gsLst>
              <a:gs pos="0">
                <a:srgbClr val="979797"/>
              </a:gs>
              <a:gs pos="100000">
                <a:srgbClr val="ffffff"/>
              </a:gs>
            </a:gsLst>
            <a:lin ang="0"/>
          </a:gradFill>
          <a:ln w="9360">
            <a:solidFill>
              <a:srgbClr val="4a7ebb"/>
            </a:solidFill>
            <a:round/>
          </a:ln>
        </p:spPr>
        <p:style>
          <a:lnRef idx="0"/>
          <a:fillRef idx="0"/>
          <a:effectRef idx="0"/>
          <a:fontRef idx="minor"/>
        </p:style>
      </p:sp>
      <p:sp>
        <p:nvSpPr>
          <p:cNvPr id="56" name="CustomShape 2"/>
          <p:cNvSpPr/>
          <p:nvPr/>
        </p:nvSpPr>
        <p:spPr>
          <a:xfrm>
            <a:off x="12468960" y="1939680"/>
            <a:ext cx="18949680" cy="2831760"/>
          </a:xfrm>
          <a:prstGeom prst="rect">
            <a:avLst/>
          </a:prstGeom>
          <a:noFill/>
          <a:ln>
            <a:noFill/>
          </a:ln>
        </p:spPr>
        <p:style>
          <a:lnRef idx="0"/>
          <a:fillRef idx="0"/>
          <a:effectRef idx="0"/>
          <a:fontRef idx="minor"/>
        </p:style>
        <p:txBody>
          <a:bodyPr lIns="0" rIns="0" tIns="0" bIns="0"/>
          <a:p>
            <a:pPr algn="ctr">
              <a:lnSpc>
                <a:spcPct val="100000"/>
              </a:lnSpc>
            </a:pPr>
            <a:r>
              <a:rPr b="1" lang="en-US" sz="8800" spc="-1" strike="noStrike">
                <a:solidFill>
                  <a:srgbClr val="000000"/>
                </a:solidFill>
                <a:uFill>
                  <a:solidFill>
                    <a:srgbClr val="ffffff"/>
                  </a:solidFill>
                </a:uFill>
                <a:latin typeface="Trebuchet MS"/>
                <a:ea typeface="DejaVu Sans"/>
              </a:rPr>
              <a:t>PiLight</a:t>
            </a:r>
            <a:endParaRPr/>
          </a:p>
          <a:p>
            <a:pPr algn="ctr">
              <a:lnSpc>
                <a:spcPct val="100000"/>
              </a:lnSpc>
            </a:pPr>
            <a:r>
              <a:rPr b="1" lang="en-US" sz="4400" spc="-1" strike="noStrike">
                <a:solidFill>
                  <a:srgbClr val="000000"/>
                </a:solidFill>
                <a:uFill>
                  <a:solidFill>
                    <a:srgbClr val="ffffff"/>
                  </a:solidFill>
                </a:uFill>
                <a:latin typeface="Trebuchet MS"/>
                <a:ea typeface="DejaVu Sans"/>
              </a:rPr>
              <a:t>Not Exactly the Internet of Things for Outdoor Lighting</a:t>
            </a:r>
            <a:endParaRPr/>
          </a:p>
        </p:txBody>
      </p:sp>
      <p:sp>
        <p:nvSpPr>
          <p:cNvPr id="57" name="CustomShape 3"/>
          <p:cNvSpPr/>
          <p:nvPr/>
        </p:nvSpPr>
        <p:spPr>
          <a:xfrm>
            <a:off x="11859480" y="6057720"/>
            <a:ext cx="9220320" cy="5143680"/>
          </a:xfrm>
          <a:prstGeom prst="rect">
            <a:avLst/>
          </a:prstGeom>
          <a:solidFill>
            <a:srgbClr val="f2dcdb"/>
          </a:solidFill>
          <a:ln w="9360">
            <a:noFill/>
          </a:ln>
        </p:spPr>
        <p:style>
          <a:lnRef idx="0"/>
          <a:fillRef idx="0"/>
          <a:effectRef idx="0"/>
          <a:fontRef idx="minor"/>
        </p:style>
      </p:sp>
      <p:sp>
        <p:nvSpPr>
          <p:cNvPr id="58" name="CustomShape 4"/>
          <p:cNvSpPr/>
          <p:nvPr/>
        </p:nvSpPr>
        <p:spPr>
          <a:xfrm>
            <a:off x="23281200" y="17413560"/>
            <a:ext cx="7376400" cy="12418560"/>
          </a:xfrm>
          <a:prstGeom prst="rect">
            <a:avLst/>
          </a:prstGeom>
          <a:solidFill>
            <a:srgbClr val="f2dcdb"/>
          </a:solidFill>
          <a:ln w="9360">
            <a:noFill/>
          </a:ln>
        </p:spPr>
        <p:style>
          <a:lnRef idx="0"/>
          <a:fillRef idx="0"/>
          <a:effectRef idx="0"/>
          <a:fontRef idx="minor"/>
        </p:style>
      </p:sp>
      <p:sp>
        <p:nvSpPr>
          <p:cNvPr id="59" name="CustomShape 5"/>
          <p:cNvSpPr/>
          <p:nvPr/>
        </p:nvSpPr>
        <p:spPr>
          <a:xfrm>
            <a:off x="1742400" y="26151840"/>
            <a:ext cx="7495200" cy="5760000"/>
          </a:xfrm>
          <a:prstGeom prst="rect">
            <a:avLst/>
          </a:prstGeom>
          <a:solidFill>
            <a:srgbClr val="f2dcdb"/>
          </a:solidFill>
          <a:ln w="9360">
            <a:noFill/>
          </a:ln>
        </p:spPr>
        <p:style>
          <a:lnRef idx="0"/>
          <a:fillRef idx="0"/>
          <a:effectRef idx="0"/>
          <a:fontRef idx="minor"/>
        </p:style>
      </p:sp>
      <p:sp>
        <p:nvSpPr>
          <p:cNvPr id="60" name="CustomShape 6"/>
          <p:cNvSpPr/>
          <p:nvPr/>
        </p:nvSpPr>
        <p:spPr>
          <a:xfrm>
            <a:off x="734400" y="2587680"/>
            <a:ext cx="9504720" cy="102193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Approach Taken</a:t>
            </a:r>
            <a:endParaRPr/>
          </a:p>
          <a:p>
            <a:pPr>
              <a:lnSpc>
                <a:spcPct val="100000"/>
              </a:lnSpc>
            </a:pPr>
            <a:r>
              <a:rPr lang="en-US" sz="4000" spc="-1" strike="noStrike">
                <a:solidFill>
                  <a:srgbClr val="000000"/>
                </a:solidFill>
                <a:uFill>
                  <a:solidFill>
                    <a:srgbClr val="ffffff"/>
                  </a:solidFill>
                </a:uFill>
                <a:latin typeface="Trebuchet MS"/>
                <a:ea typeface="DejaVu Sans"/>
              </a:rPr>
              <a:t>Our primary goal for the project was ease of use, so we knew having a full-color touch interface for controlling the lights was imperative.  Additionally, to negate the need to run wires throughout the house, we designed our devices to communicate wirelessly.  Naturally, a central control unit that connects to the light strips via wifi is the way to go.  Users can plug their lights into the strips, connect them to power, press the pairing button, and the control unit will pair up and allow users to toggle and program their lights.</a:t>
            </a:r>
            <a:endParaRPr/>
          </a:p>
        </p:txBody>
      </p:sp>
      <p:sp>
        <p:nvSpPr>
          <p:cNvPr id="61" name="CustomShape 7"/>
          <p:cNvSpPr/>
          <p:nvPr/>
        </p:nvSpPr>
        <p:spPr>
          <a:xfrm>
            <a:off x="34820280" y="4971600"/>
            <a:ext cx="7532640" cy="4006080"/>
          </a:xfrm>
          <a:prstGeom prst="rect">
            <a:avLst/>
          </a:prstGeom>
          <a:solidFill>
            <a:srgbClr val="f2dcdb"/>
          </a:solidFill>
          <a:ln w="9360">
            <a:noFill/>
          </a:ln>
        </p:spPr>
        <p:style>
          <a:lnRef idx="0"/>
          <a:fillRef idx="0"/>
          <a:effectRef idx="0"/>
          <a:fontRef idx="minor"/>
        </p:style>
      </p:sp>
      <p:sp>
        <p:nvSpPr>
          <p:cNvPr id="62" name="CustomShape 8"/>
          <p:cNvSpPr/>
          <p:nvPr/>
        </p:nvSpPr>
        <p:spPr>
          <a:xfrm>
            <a:off x="34820280" y="2982240"/>
            <a:ext cx="7824960" cy="1071000"/>
          </a:xfrm>
          <a:prstGeom prst="rect">
            <a:avLst/>
          </a:prstGeom>
          <a:noFill/>
          <a:ln>
            <a:noFill/>
          </a:ln>
        </p:spPr>
        <p:style>
          <a:lnRef idx="0"/>
          <a:fillRef idx="0"/>
          <a:effectRef idx="0"/>
          <a:fontRef idx="minor"/>
        </p:style>
        <p:txBody>
          <a:bodyPr lIns="0" rIns="0" tIns="0" bIns="0"/>
          <a:p>
            <a:pPr>
              <a:lnSpc>
                <a:spcPct val="100000"/>
              </a:lnSpc>
            </a:pPr>
            <a:r>
              <a:rPr lang="en-US" sz="5400" spc="-1" strike="noStrike">
                <a:solidFill>
                  <a:srgbClr val="000000"/>
                </a:solidFill>
                <a:uFill>
                  <a:solidFill>
                    <a:srgbClr val="ffffff"/>
                  </a:solidFill>
                </a:uFill>
                <a:latin typeface="Trebuchet MS"/>
                <a:ea typeface="DejaVu Sans"/>
              </a:rPr>
              <a:t>CS CAPSTONE PROJECT TEAM 22</a:t>
            </a:r>
            <a:endParaRPr/>
          </a:p>
        </p:txBody>
      </p:sp>
      <p:sp>
        <p:nvSpPr>
          <p:cNvPr id="63" name="CustomShape 9"/>
          <p:cNvSpPr/>
          <p:nvPr/>
        </p:nvSpPr>
        <p:spPr>
          <a:xfrm>
            <a:off x="734400" y="14169240"/>
            <a:ext cx="9504720" cy="1021932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en-US" sz="7200" spc="-1" strike="noStrike">
                <a:solidFill>
                  <a:srgbClr val="4a6a7e"/>
                </a:solidFill>
                <a:uFill>
                  <a:solidFill>
                    <a:srgbClr val="ffffff"/>
                  </a:solidFill>
                </a:uFill>
                <a:latin typeface="Trebuchet MS"/>
                <a:ea typeface="DejaVu Sans"/>
              </a:rPr>
              <a:t>Solutions Considered</a:t>
            </a:r>
            <a:endParaRPr/>
          </a:p>
          <a:p>
            <a:pPr>
              <a:lnSpc>
                <a:spcPct val="100000"/>
              </a:lnSpc>
            </a:pPr>
            <a:r>
              <a:rPr lang="en-US" sz="4000" spc="-1" strike="noStrike">
                <a:solidFill>
                  <a:srgbClr val="000000"/>
                </a:solidFill>
                <a:uFill>
                  <a:solidFill>
                    <a:srgbClr val="ffffff"/>
                  </a:solidFill>
                </a:uFill>
                <a:latin typeface="Trebuchet MS"/>
                <a:ea typeface="DejaVu Sans"/>
              </a:rPr>
              <a:t>The ESP8266 modules act as clients in our network, connecting to the Raspberry Pi host. The web app supports adding new devices through a pairing system, even with multiple hosts. We considered using an ad-hoc network for connections among other network layouts, but the client-host model proved optimal for our hardware.</a:t>
            </a:r>
            <a:endParaRPr/>
          </a:p>
          <a:p>
            <a:pPr>
              <a:lnSpc>
                <a:spcPct val="100000"/>
              </a:lnSpc>
            </a:pPr>
            <a:r>
              <a:rPr lang="en-US" sz="4000" spc="-1" strike="noStrike">
                <a:solidFill>
                  <a:srgbClr val="000000"/>
                </a:solidFill>
                <a:uFill>
                  <a:solidFill>
                    <a:srgbClr val="ffffff"/>
                  </a:solidFill>
                </a:uFill>
                <a:latin typeface="Trebuchet MS"/>
                <a:ea typeface="DejaVu Sans"/>
              </a:rPr>
              <a:t>We also considered building the web site with PHP, but in the end, decided to go with Python (with Flask) as we were also using it in the ESP modules.</a:t>
            </a:r>
            <a:endParaRPr/>
          </a:p>
        </p:txBody>
      </p:sp>
      <p:sp>
        <p:nvSpPr>
          <p:cNvPr id="64" name="CustomShape 10"/>
          <p:cNvSpPr/>
          <p:nvPr/>
        </p:nvSpPr>
        <p:spPr>
          <a:xfrm>
            <a:off x="914400" y="3203676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Light automation settings as seen on a laptop.</a:t>
            </a:r>
            <a:endParaRPr/>
          </a:p>
        </p:txBody>
      </p:sp>
      <p:sp>
        <p:nvSpPr>
          <p:cNvPr id="65" name="CustomShape 11"/>
          <p:cNvSpPr/>
          <p:nvPr/>
        </p:nvSpPr>
        <p:spPr>
          <a:xfrm>
            <a:off x="11859480" y="13130640"/>
            <a:ext cx="9220320" cy="1261656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Project Description</a:t>
            </a:r>
            <a:endParaRPr/>
          </a:p>
          <a:p>
            <a:pPr>
              <a:lnSpc>
                <a:spcPct val="100000"/>
              </a:lnSpc>
            </a:pPr>
            <a:r>
              <a:rPr lang="en-US" sz="4000" spc="-1" strike="noStrike">
                <a:solidFill>
                  <a:srgbClr val="000000"/>
                </a:solidFill>
                <a:uFill>
                  <a:solidFill>
                    <a:srgbClr val="ffffff"/>
                  </a:solidFill>
                </a:uFill>
                <a:latin typeface="Trebuchet MS"/>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light strip devices to plug lights into that communicate with the central control unit wirelessly.</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Running on commodity hardware and open source software, the system will be easy to extend to other applications as well, such as garage door openers, sprinkler systems, and more!</a:t>
            </a:r>
            <a:endParaRPr/>
          </a:p>
        </p:txBody>
      </p:sp>
      <p:sp>
        <p:nvSpPr>
          <p:cNvPr id="66" name="CustomShape 12"/>
          <p:cNvSpPr/>
          <p:nvPr/>
        </p:nvSpPr>
        <p:spPr>
          <a:xfrm>
            <a:off x="22198320" y="4971960"/>
            <a:ext cx="9766800" cy="102193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Solution Implemented</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Plug lights into one or more strips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light strips to power</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control unit to power and press the “pair” button</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All components automatically connect wirelessly</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has touchscreen controls for toggling lights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can also be controlled from phone, laptop, etc.</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on/off at specified times.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at sunset/sunrise automatically</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Open source software</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Inexpensive, easy to use, extensible</a:t>
            </a:r>
            <a:endParaRPr/>
          </a:p>
        </p:txBody>
      </p:sp>
      <p:sp>
        <p:nvSpPr>
          <p:cNvPr id="67" name="CustomShape 13"/>
          <p:cNvSpPr/>
          <p:nvPr/>
        </p:nvSpPr>
        <p:spPr>
          <a:xfrm>
            <a:off x="22450320" y="2997072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Showing the main interface on a laptop, a phone, and the control unit (Raspberry Pi, lower right).  Also shown is the relay (in blue), 4 connected LEDs (right of relay), the </a:t>
            </a:r>
            <a:r>
              <a:rPr i="1" lang="en-US" sz="2800" spc="-1" strike="noStrike">
                <a:solidFill>
                  <a:srgbClr val="000000"/>
                </a:solidFill>
                <a:uFill>
                  <a:solidFill>
                    <a:srgbClr val="ffffff"/>
                  </a:solidFill>
                </a:uFill>
                <a:latin typeface="Trebuchet MS"/>
                <a:ea typeface="DejaVu Sans"/>
              </a:rPr>
              <a:t>ESP8266 (green, left of relay), and an Arduino Mega as a power supply (above relay).</a:t>
            </a:r>
            <a:endParaRPr/>
          </a:p>
        </p:txBody>
      </p:sp>
      <p:sp>
        <p:nvSpPr>
          <p:cNvPr id="68" name="CustomShape 14"/>
          <p:cNvSpPr/>
          <p:nvPr/>
        </p:nvSpPr>
        <p:spPr>
          <a:xfrm>
            <a:off x="33261120" y="9236880"/>
            <a:ext cx="10285560" cy="7220880"/>
          </a:xfrm>
          <a:prstGeom prst="rect">
            <a:avLst/>
          </a:prstGeom>
          <a:noFill/>
          <a:ln>
            <a:noFill/>
          </a:ln>
        </p:spPr>
        <p:style>
          <a:lnRef idx="0"/>
          <a:fillRef idx="0"/>
          <a:effectRef idx="0"/>
          <a:fontRef idx="minor"/>
        </p:style>
        <p:txBody>
          <a:bodyPr lIns="90000" rIns="90000" tIns="45000" bIns="45000"/>
          <a:p>
            <a:pPr>
              <a:lnSpc>
                <a:spcPct val="100000"/>
              </a:lnSpc>
            </a:pPr>
            <a:r>
              <a:rPr lang="en-US" sz="3600" spc="-1" strike="noStrike">
                <a:solidFill>
                  <a:srgbClr val="000000"/>
                </a:solidFill>
                <a:uFill>
                  <a:solidFill>
                    <a:srgbClr val="ffffff"/>
                  </a:solidFill>
                </a:uFill>
                <a:latin typeface="Trebuchet MS"/>
                <a:ea typeface="DejaVu Sans"/>
              </a:rPr>
              <a:t>TEAM MEMBERS</a:t>
            </a:r>
            <a:endParaRPr/>
          </a:p>
          <a:p>
            <a:pPr>
              <a:lnSpc>
                <a:spcPct val="100000"/>
              </a:lnSpc>
            </a:pPr>
            <a:r>
              <a:rPr lang="en-US" sz="3600" spc="-1" strike="noStrike">
                <a:solidFill>
                  <a:srgbClr val="000000"/>
                </a:solidFill>
                <a:uFill>
                  <a:solidFill>
                    <a:srgbClr val="ffffff"/>
                  </a:solidFill>
                </a:uFill>
                <a:latin typeface="Trebuchet MS"/>
                <a:ea typeface="DejaVu Sans"/>
              </a:rPr>
              <a:t>Malcolm Diller (dillerm@oregonstate.edu)</a:t>
            </a:r>
            <a:endParaRPr/>
          </a:p>
          <a:p>
            <a:pPr>
              <a:lnSpc>
                <a:spcPct val="100000"/>
              </a:lnSpc>
            </a:pPr>
            <a:r>
              <a:rPr lang="en-US" sz="3600" spc="-1" strike="noStrike">
                <a:solidFill>
                  <a:srgbClr val="000000"/>
                </a:solidFill>
                <a:uFill>
                  <a:solidFill>
                    <a:srgbClr val="ffffff"/>
                  </a:solidFill>
                </a:uFill>
                <a:latin typeface="Trebuchet MS"/>
                <a:ea typeface="DejaVu Sans"/>
              </a:rPr>
              <a:t>Sean Rettig (rettigs@oregonstate.edu)</a:t>
            </a:r>
            <a:endParaRPr/>
          </a:p>
          <a:p>
            <a:pPr>
              <a:lnSpc>
                <a:spcPct val="100000"/>
              </a:lnSpc>
            </a:pPr>
            <a:r>
              <a:rPr lang="en-US" sz="3600" spc="-1" strike="noStrike">
                <a:solidFill>
                  <a:srgbClr val="000000"/>
                </a:solidFill>
                <a:uFill>
                  <a:solidFill>
                    <a:srgbClr val="ffffff"/>
                  </a:solidFill>
                </a:uFill>
                <a:latin typeface="Trebuchet MS"/>
                <a:ea typeface="DejaVu Sans"/>
              </a:rPr>
              <a:t>Evan Steele (steelee@oregonstate.edu)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ADVISOR</a:t>
            </a:r>
            <a:endParaRPr/>
          </a:p>
          <a:p>
            <a:pPr>
              <a:lnSpc>
                <a:spcPct val="100000"/>
              </a:lnSpc>
            </a:pPr>
            <a:r>
              <a:rPr lang="en-US" sz="3600" spc="-1" strike="noStrike">
                <a:solidFill>
                  <a:srgbClr val="000000"/>
                </a:solidFill>
                <a:uFill>
                  <a:solidFill>
                    <a:srgbClr val="ffffff"/>
                  </a:solidFill>
                </a:uFill>
                <a:latin typeface="Trebuchet MS"/>
                <a:ea typeface="DejaVu Sans"/>
              </a:rPr>
              <a:t>Victor Hsu (hsuv@oregonstate.edu)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SPONSOR</a:t>
            </a:r>
            <a:endParaRPr/>
          </a:p>
          <a:p>
            <a:pPr>
              <a:lnSpc>
                <a:spcPct val="100000"/>
              </a:lnSpc>
            </a:pPr>
            <a:r>
              <a:rPr lang="en-US" sz="3600" spc="-1" strike="noStrike">
                <a:solidFill>
                  <a:srgbClr val="000000"/>
                </a:solidFill>
                <a:uFill>
                  <a:solidFill>
                    <a:srgbClr val="ffffff"/>
                  </a:solidFill>
                </a:uFill>
                <a:latin typeface="Trebuchet MS"/>
                <a:ea typeface="DejaVu Sans"/>
              </a:rPr>
              <a:t>OSU</a:t>
            </a:r>
            <a:endParaRPr/>
          </a:p>
        </p:txBody>
      </p:sp>
      <p:sp>
        <p:nvSpPr>
          <p:cNvPr id="69" name="CustomShape 15"/>
          <p:cNvSpPr/>
          <p:nvPr/>
        </p:nvSpPr>
        <p:spPr>
          <a:xfrm>
            <a:off x="33977520" y="16097040"/>
            <a:ext cx="8859600" cy="1067436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Results and Recommendations</a:t>
            </a:r>
            <a:endParaRPr/>
          </a:p>
          <a:p>
            <a:pPr>
              <a:lnSpc>
                <a:spcPct val="100000"/>
              </a:lnSpc>
            </a:pPr>
            <a:r>
              <a:rPr lang="en-US" sz="4000" spc="-1" strike="noStrike">
                <a:solidFill>
                  <a:srgbClr val="000000"/>
                </a:solidFill>
                <a:uFill>
                  <a:solidFill>
                    <a:srgbClr val="ffffff"/>
                  </a:solidFill>
                </a:uFill>
                <a:latin typeface="Trebuchet MS"/>
                <a:ea typeface="DejaVu Sans"/>
              </a:rPr>
              <a:t>Much of the testing required integration tests in order to verify that the lights, plug nodes, control node, and user interface interact together correctly.</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We tested our system's capabilities to handle long distance communication, large amounts of clients, and any interference from other nearby systems.</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work has resulted in a low-cost way to implement home automation for lighting systems.</a:t>
            </a:r>
            <a:endParaRPr/>
          </a:p>
        </p:txBody>
      </p:sp>
      <p:pic>
        <p:nvPicPr>
          <p:cNvPr id="70" name="" descr=""/>
          <p:cNvPicPr/>
          <p:nvPr/>
        </p:nvPicPr>
        <p:blipFill>
          <a:blip r:embed="rId1"/>
          <a:stretch/>
        </p:blipFill>
        <p:spPr>
          <a:xfrm>
            <a:off x="38410920" y="13206960"/>
            <a:ext cx="1706760" cy="1764720"/>
          </a:xfrm>
          <a:prstGeom prst="rect">
            <a:avLst/>
          </a:prstGeom>
          <a:ln>
            <a:noFill/>
          </a:ln>
        </p:spPr>
      </p:pic>
      <p:pic>
        <p:nvPicPr>
          <p:cNvPr id="71" name="" descr=""/>
          <p:cNvPicPr/>
          <p:nvPr/>
        </p:nvPicPr>
        <p:blipFill>
          <a:blip r:embed="rId2"/>
          <a:stretch/>
        </p:blipFill>
        <p:spPr>
          <a:xfrm>
            <a:off x="34964280" y="5128920"/>
            <a:ext cx="7221960" cy="3702600"/>
          </a:xfrm>
          <a:prstGeom prst="rect">
            <a:avLst/>
          </a:prstGeom>
          <a:ln>
            <a:noFill/>
          </a:ln>
        </p:spPr>
      </p:pic>
      <p:sp>
        <p:nvSpPr>
          <p:cNvPr id="72" name="CustomShape 16"/>
          <p:cNvSpPr/>
          <p:nvPr/>
        </p:nvSpPr>
        <p:spPr>
          <a:xfrm>
            <a:off x="11887200" y="1130472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Main interface as seen on a laptop.</a:t>
            </a:r>
            <a:endParaRPr/>
          </a:p>
        </p:txBody>
      </p:sp>
      <p:pic>
        <p:nvPicPr>
          <p:cNvPr id="73" name="" descr=""/>
          <p:cNvPicPr/>
          <p:nvPr/>
        </p:nvPicPr>
        <p:blipFill>
          <a:blip r:embed="rId3"/>
          <a:srcRect l="0" t="13459" r="0" b="36233"/>
          <a:stretch/>
        </p:blipFill>
        <p:spPr>
          <a:xfrm>
            <a:off x="12001320" y="6208200"/>
            <a:ext cx="8915400" cy="4878360"/>
          </a:xfrm>
          <a:prstGeom prst="rect">
            <a:avLst/>
          </a:prstGeom>
          <a:ln>
            <a:noFill/>
          </a:ln>
        </p:spPr>
      </p:pic>
      <p:pic>
        <p:nvPicPr>
          <p:cNvPr id="74" name="" descr=""/>
          <p:cNvPicPr/>
          <p:nvPr/>
        </p:nvPicPr>
        <p:blipFill>
          <a:blip r:embed="rId4"/>
          <a:srcRect l="0" t="4097" r="0" b="0"/>
          <a:stretch/>
        </p:blipFill>
        <p:spPr>
          <a:xfrm>
            <a:off x="23450040" y="17624520"/>
            <a:ext cx="7091280" cy="12091320"/>
          </a:xfrm>
          <a:prstGeom prst="rect">
            <a:avLst/>
          </a:prstGeom>
          <a:ln>
            <a:noFill/>
          </a:ln>
        </p:spPr>
      </p:pic>
      <p:pic>
        <p:nvPicPr>
          <p:cNvPr id="75" name="" descr=""/>
          <p:cNvPicPr/>
          <p:nvPr/>
        </p:nvPicPr>
        <p:blipFill>
          <a:blip r:embed="rId5"/>
          <a:srcRect l="0" t="12633" r="50144" b="20177"/>
          <a:stretch/>
        </p:blipFill>
        <p:spPr>
          <a:xfrm>
            <a:off x="1922400" y="26289000"/>
            <a:ext cx="7200720" cy="54860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66</TotalTime>
  <Application>LibreOffice/5.0.3.2$Linux_X86_64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en-US</dc:language>
  <cp:lastModifiedBy>chekkaa </cp:lastModifiedBy>
  <dcterms:modified xsi:type="dcterms:W3CDTF">2016-03-10T19:38:51Z</dcterms:modified>
  <cp:revision>13</cp:revision>
</cp:coreProperties>
</file>